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EB638-A8D4-4670-A8DA-3DFFE313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57502C-7B60-4996-BDBA-7F0A00112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CF5E1-DF57-4C6C-B742-5B8F66972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05A6D-6267-41D2-A725-0596EDCCA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C83F7-20A7-4EEB-8378-02F6DB93B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2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26C4-73FC-4D54-9A79-98E2EFABD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85C7A-90DA-4459-AD6A-BEA48A936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68F00-6DDE-42AB-8C20-437635E60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3718C-11FD-4C7E-86C4-457FADB9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7BFEF-3BC9-4C44-B8FB-50E5BE1E7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3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A4F874-D563-4B8F-8BD7-B87BF9DE6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FDA18D-BDA6-45AA-B797-4295A67AC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F7091-7DD2-4268-9927-C0C1ACAE1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2333B-0780-481B-A1BE-777C12500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ED681-0469-4963-97AB-EE7B54CD8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5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0AA5D-D4B9-4DDD-8F6A-4979F1C79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BCABC-533F-4284-BB40-95C24AFEE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7C3C9-FAC0-440A-BCCF-0CF4D38FA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BEE20-23CC-40CE-9C0F-5E232E49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F4890-734C-41F6-B7DE-D5E13938B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6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20E81-AF1C-45A7-840A-B4A4C05E4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10634-B20B-4B3E-A123-12644288B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01446-2BE3-48D1-931B-30C6D90CB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99887-6FA8-43FB-868C-303C318A3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AE49F-713C-4D52-A150-1E4911145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11C62-08CE-4E36-BD7F-6EF6CC4B2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9A49D-7230-4564-8F88-05583F2B1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554DD0-9CA7-4B7A-A8FB-1017EFEE3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A8588-7AAE-4461-BB47-4232B4F2C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3EED6-4632-40A6-9052-465D057A7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FA4BB-62E3-41B4-AFDE-EA591078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9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A3AE-4AB5-4903-92D4-267EDF4AA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7E90F-519D-4716-A569-024A7C496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544F39-D1C2-48BB-A136-C81AAAB92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B6DF41-BB31-4E9C-B415-71D375FFA1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7DFA50-A238-446B-B921-0864EA4AE9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537D44-4C62-4566-8DB1-34AF8FE20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C6FC0C-6800-481F-ACFB-C2CBABD5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95450C-8060-4902-9DC0-154D8FE9E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4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43AB9-FC31-4C08-9E47-88636362B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4B883-F5DE-4C82-B153-506FF36E3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9AE94B-D92C-48CA-A457-AD24A0067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0CBF2-CA90-4400-B5D2-223360358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1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AD3F9C-4FDA-4E63-9EFC-74ECD413E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931814-0248-47C1-9C37-BEEAAEAD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9C1D1-D254-4970-8351-F45294EE1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9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2043-D5CC-491E-A1EE-B8A279977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6B9A1-0784-4502-BE9C-DD55C4953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37000B-A48B-4E93-8BE7-888127925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1D50C-D895-4B44-8B8A-F4901E33C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C413F-C782-45CC-8DF7-A4FE827F9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560ED-BA7D-415A-9980-0D117D2C3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4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5E199-0E83-42E2-822B-D8E6CC8DB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2C892C-F5D2-42A8-9E20-91A1F339A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4C15-047B-4FC1-8F9F-93328A094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1FC82-6392-4987-925E-A4282AAAC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887DB3-3555-4FB2-A617-D47DAEF04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381049-3E5A-4D30-9700-80652132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8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B63150-78E2-400A-9024-C3DB0831D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C74A6-35AE-4A91-8E50-AF6204D01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AB2C3-9CF7-4DD2-B3BB-320C88905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23F29-747E-476C-A638-F8A50E04561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39D3A-C686-4336-9D12-6B8E2522B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DCEEF-E03A-4473-B984-7159F915E7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F97E9-10E1-48A7-8EAC-075927AB6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2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F8BBE-36C6-4B64-B828-05C6F733DE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E74032-BE36-4827-8EBC-EE8F79FF51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B885B5-8676-44E0-A364-EE0C635433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037" y="309562"/>
            <a:ext cx="9305925" cy="623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25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F48FD8-35B8-46AF-BFFE-7E7EC4AC1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739" y="1825625"/>
            <a:ext cx="6932521" cy="4351338"/>
          </a:xfrm>
        </p:spPr>
      </p:pic>
    </p:spTree>
    <p:extLst>
      <p:ext uri="{BB962C8B-B14F-4D97-AF65-F5344CB8AC3E}">
        <p14:creationId xmlns:p14="http://schemas.microsoft.com/office/powerpoint/2010/main" val="421086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23AA2D-25D4-40CB-AD87-5E8EBCC6F1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564" y="1825625"/>
            <a:ext cx="7026871" cy="4351338"/>
          </a:xfrm>
        </p:spPr>
      </p:pic>
    </p:spTree>
    <p:extLst>
      <p:ext uri="{BB962C8B-B14F-4D97-AF65-F5344CB8AC3E}">
        <p14:creationId xmlns:p14="http://schemas.microsoft.com/office/powerpoint/2010/main" val="3182742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0D4A0B-580E-408F-849B-C0E078AF3A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102" y="1825625"/>
            <a:ext cx="6817796" cy="4351338"/>
          </a:xfrm>
        </p:spPr>
      </p:pic>
    </p:spTree>
    <p:extLst>
      <p:ext uri="{BB962C8B-B14F-4D97-AF65-F5344CB8AC3E}">
        <p14:creationId xmlns:p14="http://schemas.microsoft.com/office/powerpoint/2010/main" val="4067374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4A7831-E9EF-4100-AB8C-CAA1AA1325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417" y="1825625"/>
            <a:ext cx="6935166" cy="4351338"/>
          </a:xfrm>
        </p:spPr>
      </p:pic>
    </p:spTree>
    <p:extLst>
      <p:ext uri="{BB962C8B-B14F-4D97-AF65-F5344CB8AC3E}">
        <p14:creationId xmlns:p14="http://schemas.microsoft.com/office/powerpoint/2010/main" val="452895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3EF072D-B7A9-48AB-AFF1-70051E390F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612" y="1825625"/>
            <a:ext cx="7084776" cy="4351338"/>
          </a:xfrm>
        </p:spPr>
      </p:pic>
    </p:spTree>
    <p:extLst>
      <p:ext uri="{BB962C8B-B14F-4D97-AF65-F5344CB8AC3E}">
        <p14:creationId xmlns:p14="http://schemas.microsoft.com/office/powerpoint/2010/main" val="215526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F29FC0-B711-4F0D-916E-A4D902216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1713378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9729B82-C641-4E5A-AFFC-6B3B9BB8D7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262" y="1825625"/>
            <a:ext cx="7203475" cy="4351338"/>
          </a:xfrm>
        </p:spPr>
      </p:pic>
    </p:spTree>
    <p:extLst>
      <p:ext uri="{BB962C8B-B14F-4D97-AF65-F5344CB8AC3E}">
        <p14:creationId xmlns:p14="http://schemas.microsoft.com/office/powerpoint/2010/main" val="1980442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4D9B13-E0AD-4665-91ED-8D60D325B4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618" y="1825625"/>
            <a:ext cx="6926763" cy="4351338"/>
          </a:xfrm>
        </p:spPr>
      </p:pic>
    </p:spTree>
    <p:extLst>
      <p:ext uri="{BB962C8B-B14F-4D97-AF65-F5344CB8AC3E}">
        <p14:creationId xmlns:p14="http://schemas.microsoft.com/office/powerpoint/2010/main" val="351153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31936FC-E7D8-4BAE-9AF6-BA7890398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066" y="1825625"/>
            <a:ext cx="6957868" cy="4351338"/>
          </a:xfrm>
        </p:spPr>
      </p:pic>
    </p:spTree>
    <p:extLst>
      <p:ext uri="{BB962C8B-B14F-4D97-AF65-F5344CB8AC3E}">
        <p14:creationId xmlns:p14="http://schemas.microsoft.com/office/powerpoint/2010/main" val="340786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C374-D58C-47AD-8500-2892585CB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52D788-4DB5-4758-A699-8F660071DB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390" y="1825625"/>
            <a:ext cx="7363220" cy="4351338"/>
          </a:xfrm>
        </p:spPr>
      </p:pic>
    </p:spTree>
    <p:extLst>
      <p:ext uri="{BB962C8B-B14F-4D97-AF65-F5344CB8AC3E}">
        <p14:creationId xmlns:p14="http://schemas.microsoft.com/office/powerpoint/2010/main" val="818108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F1A037-B952-4D67-9451-7E14BE98B8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739" y="1825625"/>
            <a:ext cx="6932521" cy="4351338"/>
          </a:xfrm>
        </p:spPr>
      </p:pic>
    </p:spTree>
    <p:extLst>
      <p:ext uri="{BB962C8B-B14F-4D97-AF65-F5344CB8AC3E}">
        <p14:creationId xmlns:p14="http://schemas.microsoft.com/office/powerpoint/2010/main" val="274887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F715177-BF45-444E-ABDD-42106D20A2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916" y="1825625"/>
            <a:ext cx="7052167" cy="4351338"/>
          </a:xfrm>
        </p:spPr>
      </p:pic>
    </p:spTree>
    <p:extLst>
      <p:ext uri="{BB962C8B-B14F-4D97-AF65-F5344CB8AC3E}">
        <p14:creationId xmlns:p14="http://schemas.microsoft.com/office/powerpoint/2010/main" val="381260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8113B0-D082-4A35-B707-72D8EB307E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240" y="1825625"/>
            <a:ext cx="6723519" cy="4351338"/>
          </a:xfrm>
        </p:spPr>
      </p:pic>
    </p:spTree>
    <p:extLst>
      <p:ext uri="{BB962C8B-B14F-4D97-AF65-F5344CB8AC3E}">
        <p14:creationId xmlns:p14="http://schemas.microsoft.com/office/powerpoint/2010/main" val="3386083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</dc:creator>
  <cp:lastModifiedBy>Reza</cp:lastModifiedBy>
  <cp:revision>1</cp:revision>
  <dcterms:created xsi:type="dcterms:W3CDTF">2019-07-31T09:04:55Z</dcterms:created>
  <dcterms:modified xsi:type="dcterms:W3CDTF">2019-07-31T09:13:33Z</dcterms:modified>
</cp:coreProperties>
</file>